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8" r:id="rId2"/>
    <p:sldId id="276" r:id="rId3"/>
    <p:sldId id="274" r:id="rId4"/>
    <p:sldId id="283" r:id="rId5"/>
    <p:sldId id="284" r:id="rId6"/>
    <p:sldId id="281" r:id="rId7"/>
    <p:sldId id="282" r:id="rId8"/>
    <p:sldId id="273" r:id="rId9"/>
    <p:sldId id="278" r:id="rId10"/>
    <p:sldId id="277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9"/>
    <p:restoredTop sz="95884"/>
  </p:normalViewPr>
  <p:slideViewPr>
    <p:cSldViewPr snapToGrid="0" snapToObjects="1">
      <p:cViewPr varScale="1">
        <p:scale>
          <a:sx n="109" d="100"/>
          <a:sy n="109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1E00DA-46DC-F64D-ADF1-8D846D395FD1}" type="datetimeFigureOut">
              <a:rPr lang="en-US" smtClean="0"/>
              <a:t>5/13/21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80F04B-2159-9B49-A23E-467B2828E3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7055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Large decadal-interdecadal variability in obs. and models due to internal variability and volcanic forcing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̈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licher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 al., 2009</a:t>
            </a:r>
            <a:r>
              <a:rPr lang="en-US" dirty="0"/>
              <a:t>), Large in the ensemble? Downscaled?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F04B-2159-9B49-A23E-467B2828E3B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061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F04B-2159-9B49-A23E-467B2828E3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707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vectr.com</a:t>
            </a:r>
            <a:r>
              <a:rPr lang="en-US" dirty="0"/>
              <a:t>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F04B-2159-9B49-A23E-467B2828E3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603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onset, longer duration?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F04B-2159-9B49-A23E-467B2828E3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04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Early</a:t>
            </a:r>
            <a:r>
              <a:rPr lang="zh-CN" altLang="en-US" dirty="0"/>
              <a:t> </a:t>
            </a:r>
            <a:r>
              <a:rPr lang="en-US" altLang="zh-CN" dirty="0"/>
              <a:t>onset, longer duration?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80F04B-2159-9B49-A23E-467B2828E3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0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ECBDC-8AA8-4A42-B009-2985C336D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7D1F5-4FA9-1144-8EE0-F3EE0F40F3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20249-6AAC-044C-AD1E-051ABA7F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6F2D7-C155-2A40-8FB5-919BA04B6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C9206E-885B-D442-BB6D-B07A70137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93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48183-3C9E-6545-8B30-F42D9AE16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CAEE88-2B81-DC4E-BB08-F3F8A97C13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263C4-42D9-AF48-8A88-0B8616A0D4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4F781-E20D-4347-B19B-8A1A1E056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66A09-BC92-6549-9BA3-E3B8C5D8F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203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AB597A-A514-CC45-803B-0680A223A8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9B5922-FDF6-534B-9D9D-B3C7BB5FB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A4CF8-90AD-274B-81FA-12A99F090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D3AF9-FAF5-B74A-B135-FD6E8647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9C767A-E316-4F40-ABB0-BED21542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542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CB1B4-7FA2-4248-B55B-A22B5ED85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641129-FFAE-EF46-B0FC-2C6AEACDB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418A4-43FD-4F44-BDC7-303458923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E18A9-18FF-C44C-9B76-C880566B6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F543F-57D7-F34B-AD88-5FCC7CFF2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438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B3668-7C34-294A-9D7B-67877C16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529A66-FE63-6348-AC2C-B7712EDD7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A68EFA-4623-CD4E-B54F-B438A14CA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F49BD3-4578-AF44-AB4E-2C3E0FEE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371F07-E233-CB4C-8D1D-D949818D0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460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39857-CDEA-E346-AC40-3A32FACDF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4A042-6E23-734F-9376-4546BCF40B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1495E7-07E1-6040-8D33-5A52797F66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55155A-913A-AE40-9532-BB69332DE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97038-CE53-0743-84C9-A24FFA553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0AC845-3ACC-5044-B493-EE58C73E5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55373-07B9-D446-B010-E058602D2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0A51F7-9DA5-9546-9080-B59900228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C90594-46A7-AB43-B504-825FB39CC7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BF9443-C038-DE4C-844E-D7237CCEAF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25659E-ED5B-C141-BAAA-1EBB551F7D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19D98E-987A-024B-AD8F-07ACE3F24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42C7E1-B7D6-B14D-BBAD-B7B42540B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A33D70-FEDA-7447-B5B6-8A2EF35B9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178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E591F-2F1A-D548-9E53-63CE3860A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D203A9-87E4-7943-B8BB-4314F7566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2B5F0-5AB3-8944-9882-0FAA5B75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BC6BF2-EBB1-5E40-9EFA-1A5A149FC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862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B76B57-3806-EB48-BFB8-7F7CE177F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C7D55-84C5-3F45-9F5C-94949001B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A7708-5BBA-4D4F-8DA6-CDD9DA2D6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525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7177-6554-7346-ADC4-70EE37898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F1D0F-2B6A-774D-A601-A7105B27F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FB77C1-67AF-FB42-9F78-ADD5AADDF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6E3421-2EA7-4443-A5CE-A701352EE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14E2EA-DE16-7940-BB5C-D386B920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1B83C2-DBFD-7A4F-9880-DB338FC70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816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29608-A921-2144-9E9B-6FDAC247B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F3E026B-4097-084A-852D-10B22ACA86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2A5D5-C862-D44D-9149-2F4D616C2C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62D4C-CB49-1E43-A29B-04B4A003AB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2C1094-CCAE-584D-913E-B571C846D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49C10B-101D-974C-AA82-BDB05DF54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062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920404-2A4E-3C4D-8ED4-25CEB05D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8DFB4-6AE0-954B-86C1-9E4FAD1E80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31640-E626-6F4D-B516-A7CDA48991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4D83D7-1E23-0248-B758-62AFCBDF4D9A}" type="datetimeFigureOut">
              <a:rPr lang="en-US" smtClean="0"/>
              <a:t>5/13/21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84D90E-E4E0-2E4B-9B1C-159DE11D58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2465D9-4189-164E-ABAF-A314E51299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756AE6-5F38-8346-AF8B-3333415227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092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8D4B-2CC3-6D4A-8FC8-86786859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88399"/>
            <a:ext cx="11337758" cy="332707"/>
          </a:xfrm>
        </p:spPr>
        <p:txBody>
          <a:bodyPr>
            <a:noAutofit/>
          </a:bodyPr>
          <a:lstStyle/>
          <a:p>
            <a:r>
              <a:rPr lang="en-US" sz="3200" dirty="0"/>
              <a:t>Surface</a:t>
            </a:r>
            <a:r>
              <a:rPr lang="zh-CN" altLang="en-US" sz="3200" dirty="0"/>
              <a:t> </a:t>
            </a:r>
            <a:r>
              <a:rPr lang="en-US" altLang="zh-CN" sz="3200" dirty="0"/>
              <a:t>trends,</a:t>
            </a:r>
            <a:r>
              <a:rPr lang="zh-CN" altLang="en-US" sz="3200" dirty="0"/>
              <a:t> </a:t>
            </a:r>
            <a:r>
              <a:rPr lang="en-US" altLang="zh-CN" sz="3200" dirty="0"/>
              <a:t>PDFs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1993-2019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2060-2080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two</a:t>
            </a:r>
            <a:r>
              <a:rPr lang="zh-CN" altLang="en-US" sz="3200" dirty="0"/>
              <a:t> </a:t>
            </a:r>
            <a:r>
              <a:rPr lang="en-US" altLang="zh-CN" sz="3200" dirty="0"/>
              <a:t>scenarios</a:t>
            </a:r>
            <a:endParaRPr lang="en-US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493707-BE2D-8140-823D-3E3CF13883B2}"/>
              </a:ext>
            </a:extLst>
          </p:cNvPr>
          <p:cNvSpPr/>
          <p:nvPr/>
        </p:nvSpPr>
        <p:spPr>
          <a:xfrm>
            <a:off x="116306" y="765829"/>
            <a:ext cx="1443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Annual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temperature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FC940B-AEEF-BD4D-810E-A82F33E6E1A8}"/>
              </a:ext>
            </a:extLst>
          </p:cNvPr>
          <p:cNvSpPr/>
          <p:nvPr/>
        </p:nvSpPr>
        <p:spPr>
          <a:xfrm>
            <a:off x="116305" y="3745833"/>
            <a:ext cx="1443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Annual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dissolved</a:t>
            </a:r>
            <a:r>
              <a:rPr lang="zh-CN" altLang="en-US" dirty="0"/>
              <a:t> </a:t>
            </a:r>
            <a:r>
              <a:rPr lang="en-US" altLang="zh-CN" dirty="0"/>
              <a:t>O2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5E932-4AF9-1647-B8FA-717B9804C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095" y="391927"/>
            <a:ext cx="10401300" cy="328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C9FFD0-BC6B-634B-BBE9-D04295FA0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0095" y="3581400"/>
            <a:ext cx="105156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987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D705E26-5CA0-6C47-AEDC-E1962B79C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4364"/>
            <a:ext cx="5775158" cy="332707"/>
          </a:xfrm>
        </p:spPr>
        <p:txBody>
          <a:bodyPr>
            <a:noAutofit/>
          </a:bodyPr>
          <a:lstStyle/>
          <a:p>
            <a:r>
              <a:rPr lang="en-US" altLang="zh-CN" sz="3000" dirty="0"/>
              <a:t>Seasonal</a:t>
            </a:r>
            <a:r>
              <a:rPr lang="zh-CN" altLang="en-US" sz="3000" dirty="0"/>
              <a:t> </a:t>
            </a:r>
            <a:r>
              <a:rPr lang="en-US" altLang="zh-CN" sz="3000" dirty="0"/>
              <a:t>MHW</a:t>
            </a:r>
            <a:r>
              <a:rPr lang="zh-CN" altLang="en-US" sz="3000" dirty="0"/>
              <a:t> </a:t>
            </a:r>
            <a:r>
              <a:rPr lang="en-US" altLang="zh-CN" sz="3000" dirty="0"/>
              <a:t>frequency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spatial</a:t>
            </a:r>
            <a:r>
              <a:rPr lang="zh-CN" altLang="en-US" sz="3000" dirty="0"/>
              <a:t> </a:t>
            </a:r>
            <a:r>
              <a:rPr lang="en-US" altLang="zh-CN" sz="3000" dirty="0"/>
              <a:t>patterns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1993-2019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2060-2080 in</a:t>
            </a:r>
            <a:r>
              <a:rPr lang="zh-CN" altLang="en-US" sz="3000" dirty="0"/>
              <a:t> </a:t>
            </a:r>
            <a:r>
              <a:rPr lang="en-US" altLang="zh-CN" sz="3000" dirty="0"/>
              <a:t>SSP585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A11B4B9-6136-3E45-AF8A-5E1C7121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699" y="0"/>
            <a:ext cx="389976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72BDC0-3590-F340-B878-91835B391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39" y="1655475"/>
            <a:ext cx="6185439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5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B8D4B-2CC3-6D4A-8FC8-867868593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5" y="88399"/>
            <a:ext cx="11385884" cy="332707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Bottom</a:t>
            </a:r>
            <a:r>
              <a:rPr lang="zh-CN" altLang="en-US" sz="3200" dirty="0"/>
              <a:t> </a:t>
            </a:r>
            <a:r>
              <a:rPr lang="en-US" altLang="zh-CN" sz="3200" dirty="0"/>
              <a:t>trends,</a:t>
            </a:r>
            <a:r>
              <a:rPr lang="zh-CN" altLang="en-US" sz="3200" dirty="0"/>
              <a:t> </a:t>
            </a:r>
            <a:r>
              <a:rPr lang="en-US" altLang="zh-CN" sz="3200" dirty="0"/>
              <a:t>PDFs</a:t>
            </a:r>
            <a:r>
              <a:rPr lang="zh-CN" altLang="en-US" sz="3200" dirty="0"/>
              <a:t> </a:t>
            </a:r>
            <a:r>
              <a:rPr lang="en-US" altLang="zh-CN" sz="3200" dirty="0"/>
              <a:t>in</a:t>
            </a:r>
            <a:r>
              <a:rPr lang="zh-CN" altLang="en-US" sz="3200" dirty="0"/>
              <a:t> </a:t>
            </a:r>
            <a:r>
              <a:rPr lang="en-US" altLang="zh-CN" sz="3200" dirty="0"/>
              <a:t>1993-2019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2060-2080 in</a:t>
            </a:r>
            <a:r>
              <a:rPr lang="zh-CN" altLang="en-US" sz="3200" dirty="0"/>
              <a:t> </a:t>
            </a:r>
            <a:r>
              <a:rPr lang="en-US" altLang="zh-CN" sz="3200" dirty="0"/>
              <a:t>two</a:t>
            </a:r>
            <a:r>
              <a:rPr lang="zh-CN" altLang="en-US" sz="3200" dirty="0"/>
              <a:t> </a:t>
            </a:r>
            <a:r>
              <a:rPr lang="en-US" altLang="zh-CN" sz="3200" dirty="0"/>
              <a:t>scenarios</a:t>
            </a:r>
            <a:endParaRPr lang="en-US" sz="32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F6C29-0521-5744-BA92-6C5E2A147749}"/>
              </a:ext>
            </a:extLst>
          </p:cNvPr>
          <p:cNvSpPr/>
          <p:nvPr/>
        </p:nvSpPr>
        <p:spPr>
          <a:xfrm>
            <a:off x="116306" y="765829"/>
            <a:ext cx="1443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Annual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temperature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2C2873-5FBF-7742-AF04-5DCA2E8B0C51}"/>
              </a:ext>
            </a:extLst>
          </p:cNvPr>
          <p:cNvSpPr/>
          <p:nvPr/>
        </p:nvSpPr>
        <p:spPr>
          <a:xfrm>
            <a:off x="116305" y="3745833"/>
            <a:ext cx="1443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Annual</a:t>
            </a:r>
            <a:r>
              <a:rPr lang="zh-CN" altLang="en-US" dirty="0"/>
              <a:t> </a:t>
            </a:r>
            <a:r>
              <a:rPr lang="en-US" altLang="zh-CN" dirty="0"/>
              <a:t>mean</a:t>
            </a:r>
            <a:r>
              <a:rPr lang="zh-CN" altLang="en-US" dirty="0"/>
              <a:t> </a:t>
            </a:r>
            <a:r>
              <a:rPr lang="en-US" altLang="zh-CN" dirty="0"/>
              <a:t>dissolved</a:t>
            </a:r>
            <a:r>
              <a:rPr lang="zh-CN" altLang="en-US" dirty="0"/>
              <a:t> </a:t>
            </a:r>
            <a:r>
              <a:rPr lang="en-US" altLang="zh-CN" dirty="0"/>
              <a:t>O2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76F6D-6F73-4B4A-92A3-7024BF215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3697706"/>
            <a:ext cx="10439400" cy="3302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DD1AD1-9C21-CB42-881E-BE8A283D9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154" y="421106"/>
            <a:ext cx="104394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9958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7849DE-9B2C-F042-8849-20A5374E2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892968"/>
            <a:ext cx="5476287" cy="307206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E8F2A89-C072-FD4E-89BB-DD7484D5A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6" y="568743"/>
            <a:ext cx="5462500" cy="332707"/>
          </a:xfrm>
        </p:spPr>
        <p:txBody>
          <a:bodyPr>
            <a:noAutofit/>
          </a:bodyPr>
          <a:lstStyle/>
          <a:p>
            <a:r>
              <a:rPr lang="en-US" altLang="zh-CN" sz="3000" dirty="0"/>
              <a:t>Hypoxia</a:t>
            </a:r>
            <a:r>
              <a:rPr lang="zh-CN" altLang="en-US" sz="3000" dirty="0"/>
              <a:t> </a:t>
            </a:r>
            <a:r>
              <a:rPr lang="en-US" altLang="zh-CN" sz="3000" dirty="0"/>
              <a:t>frequency,</a:t>
            </a:r>
            <a:r>
              <a:rPr lang="zh-CN" altLang="en-US" sz="3000" dirty="0"/>
              <a:t> </a:t>
            </a:r>
            <a:r>
              <a:rPr lang="en-US" altLang="zh-CN" sz="3000" dirty="0"/>
              <a:t>spatial</a:t>
            </a:r>
            <a:r>
              <a:rPr lang="zh-CN" altLang="en-US" sz="3000" dirty="0"/>
              <a:t> </a:t>
            </a:r>
            <a:r>
              <a:rPr lang="en-US" altLang="zh-CN" sz="3000" dirty="0"/>
              <a:t>patterns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1993-2019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2060-2080 in</a:t>
            </a:r>
            <a:r>
              <a:rPr lang="zh-CN" altLang="en-US" sz="3000" dirty="0"/>
              <a:t> </a:t>
            </a:r>
            <a:r>
              <a:rPr lang="en-US" altLang="zh-CN" sz="3000" dirty="0"/>
              <a:t>two</a:t>
            </a:r>
            <a:r>
              <a:rPr lang="zh-CN" altLang="en-US" sz="3000" dirty="0"/>
              <a:t> </a:t>
            </a:r>
            <a:r>
              <a:rPr lang="en-US" altLang="zh-CN" sz="3000" dirty="0"/>
              <a:t>scenarios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2E8927-46E2-ED48-AAE3-C68B2CE813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2679" y="568743"/>
            <a:ext cx="6729321" cy="593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054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13B2E9C-193D-0B4B-BE78-CB791EB13C00}"/>
              </a:ext>
            </a:extLst>
          </p:cNvPr>
          <p:cNvSpPr txBox="1"/>
          <p:nvPr/>
        </p:nvSpPr>
        <p:spPr>
          <a:xfrm>
            <a:off x="1302592" y="5395635"/>
            <a:ext cx="4594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Modified from Chan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</a:p>
          <a:p>
            <a:r>
              <a:rPr lang="en-US" altLang="zh-CN" i="1" dirty="0"/>
              <a:t>this can be further modified adding biological processes if needed </a:t>
            </a:r>
            <a:endParaRPr lang="en-US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FCEAA5C-0716-8A49-8AEA-B7254C8F8C2A}"/>
              </a:ext>
            </a:extLst>
          </p:cNvPr>
          <p:cNvSpPr txBox="1"/>
          <p:nvPr/>
        </p:nvSpPr>
        <p:spPr>
          <a:xfrm>
            <a:off x="239556" y="262036"/>
            <a:ext cx="48061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Oxygen</a:t>
            </a:r>
            <a:r>
              <a:rPr lang="zh-CN" altLang="en-US" dirty="0"/>
              <a:t> </a:t>
            </a:r>
            <a:r>
              <a:rPr lang="en-US" altLang="zh-CN" dirty="0"/>
              <a:t>Minimum</a:t>
            </a:r>
            <a:r>
              <a:rPr lang="zh-CN" altLang="en-US" dirty="0"/>
              <a:t> </a:t>
            </a:r>
            <a:r>
              <a:rPr lang="en-US" altLang="zh-CN" dirty="0"/>
              <a:t>Zone,</a:t>
            </a:r>
            <a:r>
              <a:rPr lang="zh-CN" altLang="en-US" dirty="0"/>
              <a:t> </a:t>
            </a:r>
            <a:r>
              <a:rPr lang="en-US" altLang="zh-CN" dirty="0"/>
              <a:t>Hypoxia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upwelling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13264E-0C63-B44C-AC60-0BCC4D440A53}"/>
              </a:ext>
            </a:extLst>
          </p:cNvPr>
          <p:cNvSpPr txBox="1"/>
          <p:nvPr/>
        </p:nvSpPr>
        <p:spPr>
          <a:xfrm>
            <a:off x="8711575" y="5567548"/>
            <a:ext cx="2391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Bathometry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QIN</a:t>
            </a:r>
            <a:r>
              <a:rPr lang="zh-CN" altLang="en-US" dirty="0"/>
              <a:t> </a:t>
            </a:r>
            <a:r>
              <a:rPr lang="en-US" altLang="zh-CN" dirty="0"/>
              <a:t>(m)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FBB4B-490D-CB4A-A8A8-A55EF9051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852" y="820290"/>
            <a:ext cx="5127722" cy="45797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6FCDC18-5802-2C4B-816B-F47C6C218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77" y="915759"/>
            <a:ext cx="6435969" cy="429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330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38E31-7FC6-8D4D-BAA8-14E01FB32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B6D07-A774-9845-975A-7ED63D01D3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8495DC-29F8-514F-88A8-0E929368B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2" y="0"/>
            <a:ext cx="11499396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6EDBA3-7C83-C541-B171-10A56C9F903B}"/>
              </a:ext>
            </a:extLst>
          </p:cNvPr>
          <p:cNvSpPr txBox="1"/>
          <p:nvPr/>
        </p:nvSpPr>
        <p:spPr>
          <a:xfrm>
            <a:off x="10086498" y="6552250"/>
            <a:ext cx="1759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Chan</a:t>
            </a:r>
            <a:r>
              <a:rPr lang="zh-CN" altLang="en-US" dirty="0"/>
              <a:t> </a:t>
            </a:r>
            <a:r>
              <a:rPr lang="en-US" altLang="zh-CN" dirty="0"/>
              <a:t>et</a:t>
            </a:r>
            <a:r>
              <a:rPr lang="zh-CN" altLang="en-US" dirty="0"/>
              <a:t> </a:t>
            </a:r>
            <a:r>
              <a:rPr lang="en-US" altLang="zh-CN" dirty="0"/>
              <a:t>al.,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BAC01D-21CD-DD4E-A9B2-DA0152C6C4D1}"/>
              </a:ext>
            </a:extLst>
          </p:cNvPr>
          <p:cNvSpPr txBox="1"/>
          <p:nvPr/>
        </p:nvSpPr>
        <p:spPr>
          <a:xfrm>
            <a:off x="231894" y="180459"/>
            <a:ext cx="38769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Timing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hypoxia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upwelling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0F3A1-D149-3C4A-B087-2F1CB0A76A3C}"/>
              </a:ext>
            </a:extLst>
          </p:cNvPr>
          <p:cNvSpPr/>
          <p:nvPr/>
        </p:nvSpPr>
        <p:spPr>
          <a:xfrm>
            <a:off x="3957121" y="2055813"/>
            <a:ext cx="213887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accent1"/>
                </a:solidFill>
              </a:rPr>
              <a:t>Upwelling-favorable</a:t>
            </a:r>
            <a:r>
              <a:rPr lang="zh-CN" altLang="en-US" sz="1200" dirty="0">
                <a:solidFill>
                  <a:schemeClr val="accent1"/>
                </a:solidFill>
              </a:rPr>
              <a:t> </a:t>
            </a:r>
            <a:r>
              <a:rPr lang="en-US" altLang="zh-CN" sz="1200" dirty="0">
                <a:solidFill>
                  <a:schemeClr val="accent1"/>
                </a:solidFill>
              </a:rPr>
              <a:t>winds</a:t>
            </a:r>
            <a:endParaRPr 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0943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5A3FD3-60D5-D348-8484-51D8A3A3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4364"/>
            <a:ext cx="5775158" cy="332707"/>
          </a:xfrm>
        </p:spPr>
        <p:txBody>
          <a:bodyPr>
            <a:noAutofit/>
          </a:bodyPr>
          <a:lstStyle/>
          <a:p>
            <a:r>
              <a:rPr lang="en-US" altLang="zh-CN" sz="3000" dirty="0"/>
              <a:t>Seasonal</a:t>
            </a:r>
            <a:r>
              <a:rPr lang="zh-CN" altLang="en-US" sz="3000" dirty="0"/>
              <a:t> </a:t>
            </a:r>
            <a:r>
              <a:rPr lang="en-US" altLang="zh-CN" sz="3000" dirty="0"/>
              <a:t>hypoxia</a:t>
            </a:r>
            <a:r>
              <a:rPr lang="zh-CN" altLang="en-US" sz="3000" dirty="0"/>
              <a:t> </a:t>
            </a:r>
            <a:r>
              <a:rPr lang="en-US" altLang="zh-CN" sz="3000" dirty="0"/>
              <a:t>frequency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spatial</a:t>
            </a:r>
            <a:r>
              <a:rPr lang="zh-CN" altLang="en-US" sz="3000" dirty="0"/>
              <a:t> </a:t>
            </a:r>
            <a:r>
              <a:rPr lang="en-US" altLang="zh-CN" sz="3000" dirty="0"/>
              <a:t>patterns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1993-2019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2060-2080 in</a:t>
            </a:r>
            <a:r>
              <a:rPr lang="zh-CN" altLang="en-US" sz="3000" dirty="0"/>
              <a:t> </a:t>
            </a:r>
            <a:r>
              <a:rPr lang="en-US" altLang="zh-CN" sz="3000" dirty="0"/>
              <a:t>SSP245</a:t>
            </a:r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CDC03-F483-1540-A25E-F6303ECFE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59" y="1779442"/>
            <a:ext cx="6012396" cy="35552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A06C819-F14D-094E-A252-4EA373E20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1349" y="0"/>
            <a:ext cx="3899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473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5A3FD3-60D5-D348-8484-51D8A3A3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4364"/>
            <a:ext cx="5775158" cy="332707"/>
          </a:xfrm>
        </p:spPr>
        <p:txBody>
          <a:bodyPr>
            <a:noAutofit/>
          </a:bodyPr>
          <a:lstStyle/>
          <a:p>
            <a:r>
              <a:rPr lang="en-US" altLang="zh-CN" sz="3000" dirty="0"/>
              <a:t>Seasonal</a:t>
            </a:r>
            <a:r>
              <a:rPr lang="zh-CN" altLang="en-US" sz="3000" dirty="0"/>
              <a:t> </a:t>
            </a:r>
            <a:r>
              <a:rPr lang="en-US" altLang="zh-CN" sz="3000" dirty="0"/>
              <a:t>hypoxia</a:t>
            </a:r>
            <a:r>
              <a:rPr lang="zh-CN" altLang="en-US" sz="3000" dirty="0"/>
              <a:t> </a:t>
            </a:r>
            <a:r>
              <a:rPr lang="en-US" altLang="zh-CN" sz="3000" dirty="0"/>
              <a:t>frequency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spatial</a:t>
            </a:r>
            <a:r>
              <a:rPr lang="zh-CN" altLang="en-US" sz="3000" dirty="0"/>
              <a:t> </a:t>
            </a:r>
            <a:r>
              <a:rPr lang="en-US" altLang="zh-CN" sz="3000" dirty="0"/>
              <a:t>patterns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1993-2019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2060-2080 in</a:t>
            </a:r>
            <a:r>
              <a:rPr lang="zh-CN" altLang="en-US" sz="3000" dirty="0"/>
              <a:t> </a:t>
            </a:r>
            <a:r>
              <a:rPr lang="en-US" altLang="zh-CN" sz="3000" dirty="0"/>
              <a:t>SSP585</a:t>
            </a:r>
            <a:endParaRPr lang="en-US" sz="3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E586E6-A127-9242-B722-9AD531C94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9625" y="0"/>
            <a:ext cx="389976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3F2A0CD-C586-AC49-8C90-E6F042C490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61" y="1772627"/>
            <a:ext cx="6015340" cy="355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19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EC0E71-6938-5C48-A616-361E8730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436"/>
            <a:ext cx="5640720" cy="3164306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DBFA53B-69F4-DB45-B819-BEE75EA9A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306" y="568743"/>
            <a:ext cx="5462500" cy="332707"/>
          </a:xfrm>
        </p:spPr>
        <p:txBody>
          <a:bodyPr>
            <a:noAutofit/>
          </a:bodyPr>
          <a:lstStyle/>
          <a:p>
            <a:r>
              <a:rPr lang="en-US" altLang="zh-CN" sz="3000" dirty="0"/>
              <a:t>MHW</a:t>
            </a:r>
            <a:r>
              <a:rPr lang="zh-CN" altLang="en-US" sz="3000" dirty="0"/>
              <a:t> </a:t>
            </a:r>
            <a:r>
              <a:rPr lang="en-US" altLang="zh-CN" sz="3000" dirty="0"/>
              <a:t>frequency,</a:t>
            </a:r>
            <a:r>
              <a:rPr lang="zh-CN" altLang="en-US" sz="3000" dirty="0"/>
              <a:t> </a:t>
            </a:r>
            <a:r>
              <a:rPr lang="en-US" altLang="zh-CN" sz="3000" dirty="0"/>
              <a:t>spatial</a:t>
            </a:r>
            <a:r>
              <a:rPr lang="zh-CN" altLang="en-US" sz="3000" dirty="0"/>
              <a:t> </a:t>
            </a:r>
            <a:r>
              <a:rPr lang="en-US" altLang="zh-CN" sz="3000" dirty="0"/>
              <a:t>patterns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1993-2019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2060-2080 in</a:t>
            </a:r>
            <a:r>
              <a:rPr lang="zh-CN" altLang="en-US" sz="3000" dirty="0"/>
              <a:t> </a:t>
            </a:r>
            <a:r>
              <a:rPr lang="en-US" altLang="zh-CN" sz="3000" dirty="0"/>
              <a:t>two</a:t>
            </a:r>
            <a:r>
              <a:rPr lang="zh-CN" altLang="en-US" sz="3000" dirty="0"/>
              <a:t> </a:t>
            </a:r>
            <a:r>
              <a:rPr lang="en-US" altLang="zh-CN" sz="3000" dirty="0"/>
              <a:t>scenarios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CFC952-33D8-C34D-9960-2258CC059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720" y="568743"/>
            <a:ext cx="6515517" cy="575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73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75A3FD3-60D5-D348-8484-51D8A3A37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" y="424364"/>
            <a:ext cx="5775158" cy="332707"/>
          </a:xfrm>
        </p:spPr>
        <p:txBody>
          <a:bodyPr>
            <a:noAutofit/>
          </a:bodyPr>
          <a:lstStyle/>
          <a:p>
            <a:r>
              <a:rPr lang="en-US" altLang="zh-CN" sz="3000" dirty="0"/>
              <a:t>Seasonal</a:t>
            </a:r>
            <a:r>
              <a:rPr lang="zh-CN" altLang="en-US" sz="3000" dirty="0"/>
              <a:t> </a:t>
            </a:r>
            <a:r>
              <a:rPr lang="en-US" altLang="zh-CN" sz="3000" dirty="0"/>
              <a:t>MHW</a:t>
            </a:r>
            <a:r>
              <a:rPr lang="zh-CN" altLang="en-US" sz="3000" dirty="0"/>
              <a:t> </a:t>
            </a:r>
            <a:r>
              <a:rPr lang="en-US" altLang="zh-CN" sz="3000" dirty="0"/>
              <a:t>frequency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spatial</a:t>
            </a:r>
            <a:r>
              <a:rPr lang="zh-CN" altLang="en-US" sz="3000" dirty="0"/>
              <a:t> </a:t>
            </a:r>
            <a:r>
              <a:rPr lang="en-US" altLang="zh-CN" sz="3000" dirty="0"/>
              <a:t>patterns</a:t>
            </a:r>
            <a:r>
              <a:rPr lang="zh-CN" altLang="en-US" sz="3000" dirty="0"/>
              <a:t> </a:t>
            </a:r>
            <a:r>
              <a:rPr lang="en-US" altLang="zh-CN" sz="3000" dirty="0"/>
              <a:t>in</a:t>
            </a:r>
            <a:r>
              <a:rPr lang="zh-CN" altLang="en-US" sz="3000" dirty="0"/>
              <a:t> </a:t>
            </a:r>
            <a:r>
              <a:rPr lang="en-US" altLang="zh-CN" sz="3000" dirty="0"/>
              <a:t>1993-2019</a:t>
            </a:r>
            <a:r>
              <a:rPr lang="zh-CN" altLang="en-US" sz="3000" dirty="0"/>
              <a:t> </a:t>
            </a:r>
            <a:r>
              <a:rPr lang="en-US" altLang="zh-CN" sz="3000" dirty="0"/>
              <a:t>and</a:t>
            </a:r>
            <a:r>
              <a:rPr lang="zh-CN" altLang="en-US" sz="3000" dirty="0"/>
              <a:t> </a:t>
            </a:r>
            <a:r>
              <a:rPr lang="en-US" altLang="zh-CN" sz="3000" dirty="0"/>
              <a:t>2060-2080 in</a:t>
            </a:r>
            <a:r>
              <a:rPr lang="zh-CN" altLang="en-US" sz="3000" dirty="0"/>
              <a:t> </a:t>
            </a:r>
            <a:r>
              <a:rPr lang="en-US" altLang="zh-CN" sz="3000" dirty="0"/>
              <a:t>SSP245</a:t>
            </a:r>
            <a:endParaRPr lang="en-US" sz="3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75F52C1-B923-2144-B87E-A8ACB2091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12" y="1651923"/>
            <a:ext cx="6185440" cy="3657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7C1517-48F2-F249-B0DC-8A6A80A4B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179" y="0"/>
            <a:ext cx="38997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0663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1882</TotalTime>
  <Words>204</Words>
  <Application>Microsoft Macintosh PowerPoint</Application>
  <PresentationFormat>Widescreen</PresentationFormat>
  <Paragraphs>28</Paragraphs>
  <Slides>10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Surface trends, PDFs in 1993-2019 and 2060-2080 in two scenarios</vt:lpstr>
      <vt:lpstr>Bottom trends, PDFs in 1993-2019 and 2060-2080 in two scenarios</vt:lpstr>
      <vt:lpstr>Hypoxia frequency, spatial patterns in 1993-2019 and 2060-2080 in two scenarios</vt:lpstr>
      <vt:lpstr>PowerPoint Presentation</vt:lpstr>
      <vt:lpstr>PowerPoint Presentation</vt:lpstr>
      <vt:lpstr>Seasonal hypoxia frequency and spatial patterns in 1993-2019 and 2060-2080 in SSP245</vt:lpstr>
      <vt:lpstr>Seasonal hypoxia frequency and spatial patterns in 1993-2019 and 2060-2080 in SSP585</vt:lpstr>
      <vt:lpstr>MHW frequency, spatial patterns in 1993-2019 and 2060-2080 in two scenarios</vt:lpstr>
      <vt:lpstr>Seasonal MHW frequency and spatial patterns in 1993-2019 and 2060-2080 in SSP245</vt:lpstr>
      <vt:lpstr>Seasonal MHW frequency and spatial patterns in 1993-2019 and 2060-2080 in SSP585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64</cp:revision>
  <dcterms:created xsi:type="dcterms:W3CDTF">2021-03-25T16:31:30Z</dcterms:created>
  <dcterms:modified xsi:type="dcterms:W3CDTF">2021-05-13T23:50:54Z</dcterms:modified>
</cp:coreProperties>
</file>